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599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3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7651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323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104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028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6366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7341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8156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00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802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9E761-F4FC-40FD-848F-0E9C89E7F760}" type="datetimeFigureOut">
              <a:rPr lang="el-GR" smtClean="0"/>
              <a:t>16/06/2023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E1727-8FF2-4DF4-919B-B66D588EB3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630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5237" y="511277"/>
            <a:ext cx="10589343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ΠΟΛΙΤΙΚΗ ΣΥΝΟΧΗΣ ΜΕΤΑ ΤΟ 2027</a:t>
            </a:r>
          </a:p>
          <a:p>
            <a:endParaRPr lang="el-GR" sz="2400" dirty="0"/>
          </a:p>
          <a:p>
            <a:endParaRPr lang="el-GR" sz="2400" dirty="0" smtClean="0"/>
          </a:p>
          <a:p>
            <a:r>
              <a:rPr lang="en-US" sz="2400" dirty="0"/>
              <a:t>https://ec.europa.eu/regional_policy/policy/how/future-cohesion-policy_en</a:t>
            </a:r>
            <a:endParaRPr lang="el-GR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65236" y="3686963"/>
            <a:ext cx="10589343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ΔΗΜΟΣΙΟΤΗΤΑ</a:t>
            </a:r>
          </a:p>
          <a:p>
            <a:pPr algn="ctr"/>
            <a:endParaRPr lang="el-GR" sz="2400" dirty="0"/>
          </a:p>
          <a:p>
            <a:pPr algn="ctr"/>
            <a:r>
              <a:rPr lang="el-GR" sz="2400" dirty="0" smtClean="0"/>
              <a:t>Οδηγός Επικοινωνίας 2021-2027 </a:t>
            </a:r>
          </a:p>
          <a:p>
            <a:pPr algn="ctr"/>
            <a:endParaRPr lang="el-GR" sz="2400" dirty="0"/>
          </a:p>
          <a:p>
            <a:pPr algn="ctr"/>
            <a:r>
              <a:rPr lang="el-GR" sz="2400" dirty="0" smtClean="0"/>
              <a:t>Οδηγός Σχεδίασης Ψηφιακών Εφαρμογών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63181160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</Words>
  <Application>Microsoft Office PowerPoint</Application>
  <PresentationFormat>Ευρεία οθόνη</PresentationFormat>
  <Paragraphs>9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Θέμα του Office</vt:lpstr>
      <vt:lpstr>Παρουσίαση του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ΣΟΦΙΑ ΠΟΥΡΝΑΡΑ</dc:creator>
  <cp:lastModifiedBy>ΣΟΦΙΑ ΠΟΥΡΝΑΡΑ</cp:lastModifiedBy>
  <cp:revision>3</cp:revision>
  <dcterms:created xsi:type="dcterms:W3CDTF">2023-06-16T07:27:43Z</dcterms:created>
  <dcterms:modified xsi:type="dcterms:W3CDTF">2023-06-16T07:38:32Z</dcterms:modified>
</cp:coreProperties>
</file>